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58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Snake ID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eastern garter sna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38" y="523746"/>
            <a:ext cx="8099867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8942" y="281804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7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Image result for eastern hogno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15" y="606490"/>
            <a:ext cx="7498433" cy="56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9484" y="2267539"/>
            <a:ext cx="885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3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873" y="606490"/>
            <a:ext cx="94145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= King snake</a:t>
            </a:r>
          </a:p>
          <a:p>
            <a:r>
              <a:rPr lang="en-US" sz="3200" dirty="0" smtClean="0"/>
              <a:t>2 = </a:t>
            </a:r>
            <a:r>
              <a:rPr lang="en-US" sz="3200" dirty="0" smtClean="0"/>
              <a:t>Ringneck</a:t>
            </a:r>
            <a:r>
              <a:rPr lang="en-US" sz="3200" dirty="0" smtClean="0"/>
              <a:t> snake</a:t>
            </a:r>
          </a:p>
          <a:p>
            <a:r>
              <a:rPr lang="en-US" sz="3200" dirty="0" smtClean="0"/>
              <a:t>3 = Northern Water snake</a:t>
            </a:r>
          </a:p>
          <a:p>
            <a:r>
              <a:rPr lang="en-US" sz="3200" dirty="0" smtClean="0"/>
              <a:t>4 = Queen snake</a:t>
            </a:r>
          </a:p>
          <a:p>
            <a:r>
              <a:rPr lang="en-US" sz="3200" dirty="0" smtClean="0"/>
              <a:t>5 = Copperhead</a:t>
            </a:r>
          </a:p>
          <a:p>
            <a:r>
              <a:rPr lang="en-US" sz="3200" dirty="0" smtClean="0"/>
              <a:t>6 = Eastern </a:t>
            </a:r>
            <a:r>
              <a:rPr lang="en-US" sz="3200" dirty="0" smtClean="0"/>
              <a:t>milksnake</a:t>
            </a:r>
            <a:endParaRPr lang="en-US" sz="3200" dirty="0" smtClean="0"/>
          </a:p>
          <a:p>
            <a:r>
              <a:rPr lang="en-US" sz="3200" dirty="0" smtClean="0"/>
              <a:t>7 = Ribbon snake</a:t>
            </a:r>
          </a:p>
          <a:p>
            <a:r>
              <a:rPr lang="en-US" sz="3200" dirty="0" smtClean="0"/>
              <a:t>8 = Black rat snake</a:t>
            </a:r>
          </a:p>
          <a:p>
            <a:r>
              <a:rPr lang="en-US" sz="3200" dirty="0" smtClean="0"/>
              <a:t>9 = Garter snake</a:t>
            </a:r>
          </a:p>
          <a:p>
            <a:r>
              <a:rPr lang="en-US" sz="3200" dirty="0" smtClean="0"/>
              <a:t>10 = Hognose snake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836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65" y="867747"/>
            <a:ext cx="9264636" cy="52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9051" y="270607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8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ring neck sna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82" y="557840"/>
            <a:ext cx="8100402" cy="594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71211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1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northern water sna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85" y="1287624"/>
            <a:ext cx="9389418" cy="46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0288" y="2898479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6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queen  sna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18" y="821094"/>
            <a:ext cx="8411671" cy="53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124" y="2743401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9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2590" y="271540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222" name="Picture 6" descr="Image result for northern copperhe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47" y="650608"/>
            <a:ext cx="7408506" cy="55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eastern milk  sna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57" y="839754"/>
            <a:ext cx="7374686" cy="52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5513" y="278072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8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eastern ribbon  sna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75" y="503853"/>
            <a:ext cx="8448156" cy="56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52083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00" y="774442"/>
            <a:ext cx="7534991" cy="537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5959" y="290202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536</TotalTime>
  <Words>54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Depth</vt:lpstr>
      <vt:lpstr>Snake ID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ID Practice</dc:title>
  <dc:creator>Kimberly Richard</dc:creator>
  <cp:lastModifiedBy>Kimberly Richard</cp:lastModifiedBy>
  <cp:revision>4</cp:revision>
  <dcterms:created xsi:type="dcterms:W3CDTF">2017-04-27T11:12:54Z</dcterms:created>
  <dcterms:modified xsi:type="dcterms:W3CDTF">2017-04-27T20:08:56Z</dcterms:modified>
</cp:coreProperties>
</file>